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92" r:id="rId5"/>
    <p:sldId id="849" r:id="rId6"/>
    <p:sldId id="850" r:id="rId7"/>
    <p:sldId id="851" r:id="rId8"/>
    <p:sldId id="852" r:id="rId9"/>
    <p:sldId id="853" r:id="rId10"/>
    <p:sldId id="854" r:id="rId11"/>
    <p:sldId id="855" r:id="rId12"/>
    <p:sldId id="856" r:id="rId13"/>
    <p:sldId id="857" r:id="rId14"/>
    <p:sldId id="858" r:id="rId15"/>
    <p:sldId id="263" r:id="rId16"/>
    <p:sldId id="537" r:id="rId17"/>
    <p:sldId id="859" r:id="rId18"/>
    <p:sldId id="860" r:id="rId19"/>
    <p:sldId id="717" r:id="rId20"/>
    <p:sldId id="721" r:id="rId21"/>
    <p:sldId id="724" r:id="rId22"/>
    <p:sldId id="727" r:id="rId23"/>
    <p:sldId id="730" r:id="rId24"/>
    <p:sldId id="733" r:id="rId25"/>
    <p:sldId id="837" r:id="rId26"/>
    <p:sldId id="736" r:id="rId27"/>
    <p:sldId id="739" r:id="rId28"/>
    <p:sldId id="742" r:id="rId29"/>
    <p:sldId id="819" r:id="rId30"/>
    <p:sldId id="822" r:id="rId31"/>
    <p:sldId id="828" r:id="rId32"/>
    <p:sldId id="841" r:id="rId33"/>
    <p:sldId id="844" r:id="rId34"/>
    <p:sldId id="863" r:id="rId35"/>
    <p:sldId id="745" r:id="rId36"/>
    <p:sldId id="746" r:id="rId37"/>
    <p:sldId id="861" r:id="rId38"/>
    <p:sldId id="862" r:id="rId39"/>
    <p:sldId id="755" r:id="rId40"/>
    <p:sldId id="756" r:id="rId41"/>
    <p:sldId id="759" r:id="rId42"/>
    <p:sldId id="762" r:id="rId43"/>
    <p:sldId id="765" r:id="rId44"/>
    <p:sldId id="768" r:id="rId45"/>
    <p:sldId id="771" r:id="rId46"/>
    <p:sldId id="774" r:id="rId47"/>
    <p:sldId id="777" r:id="rId48"/>
    <p:sldId id="780" r:id="rId49"/>
    <p:sldId id="783" r:id="rId50"/>
    <p:sldId id="836" r:id="rId51"/>
    <p:sldId id="786" r:id="rId52"/>
    <p:sldId id="789" r:id="rId53"/>
    <p:sldId id="807" r:id="rId54"/>
    <p:sldId id="846" r:id="rId55"/>
    <p:sldId id="864" r:id="rId56"/>
    <p:sldId id="811" r:id="rId57"/>
    <p:sldId id="814" r:id="rId58"/>
    <p:sldId id="817" r:id="rId5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533B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9424" autoAdjust="0"/>
  </p:normalViewPr>
  <p:slideViewPr>
    <p:cSldViewPr>
      <p:cViewPr varScale="1">
        <p:scale>
          <a:sx n="87" d="100"/>
          <a:sy n="87" d="100"/>
        </p:scale>
        <p:origin x="1339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9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953DA-766A-42A6-9E3B-F03312FE4DE8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821D5-1F8F-45B8-B6B0-A782874442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717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4B13-AA1D-4909-BA8E-43998706010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22AA-DA80-4D72-B110-12B8BCB15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01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4B13-AA1D-4909-BA8E-43998706010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22AA-DA80-4D72-B110-12B8BCB15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503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4B13-AA1D-4909-BA8E-43998706010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22AA-DA80-4D72-B110-12B8BCB15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951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4B13-AA1D-4909-BA8E-43998706010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22AA-DA80-4D72-B110-12B8BCB15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16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4B13-AA1D-4909-BA8E-43998706010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22AA-DA80-4D72-B110-12B8BCB15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52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4B13-AA1D-4909-BA8E-43998706010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22AA-DA80-4D72-B110-12B8BCB15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640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4B13-AA1D-4909-BA8E-43998706010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22AA-DA80-4D72-B110-12B8BCB15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207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4B13-AA1D-4909-BA8E-43998706010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22AA-DA80-4D72-B110-12B8BCB15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82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4B13-AA1D-4909-BA8E-43998706010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22AA-DA80-4D72-B110-12B8BCB15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479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4B13-AA1D-4909-BA8E-43998706010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22AA-DA80-4D72-B110-12B8BCB15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971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4B13-AA1D-4909-BA8E-43998706010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222AA-DA80-4D72-B110-12B8BCB15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024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64B13-AA1D-4909-BA8E-43998706010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222AA-DA80-4D72-B110-12B8BCB15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4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-252536" y="2636912"/>
            <a:ext cx="9721080" cy="16561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852182" y="2636912"/>
            <a:ext cx="79682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600" dirty="0" smtClean="0">
                <a:solidFill>
                  <a:srgbClr val="C00000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concours  jeunes   talents</a:t>
            </a:r>
            <a:endParaRPr lang="fr-FR" sz="4600" dirty="0">
              <a:solidFill>
                <a:srgbClr val="C00000"/>
              </a:solidFill>
              <a:latin typeface="YBFridayImInLove" panose="02000603000000000000" pitchFamily="2" charset="0"/>
              <a:ea typeface="YBFridayImInLove" panose="02000603000000000000" pitchFamily="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3568" y="3437131"/>
            <a:ext cx="79682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600" dirty="0" smtClean="0">
                <a:solidFill>
                  <a:srgbClr val="C00000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BD Colomiers 2024</a:t>
            </a:r>
            <a:endParaRPr lang="fr-FR" sz="4600" dirty="0">
              <a:solidFill>
                <a:srgbClr val="C00000"/>
              </a:solidFill>
              <a:latin typeface="YBFridayImInLove" panose="02000603000000000000" pitchFamily="2" charset="0"/>
              <a:ea typeface="YBFridayImInLov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10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99792" y="5229200"/>
            <a:ext cx="621963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Lucille</a:t>
            </a:r>
          </a:p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Paucot</a:t>
            </a: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</a:t>
            </a: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Merard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011533" y="6381328"/>
            <a:ext cx="19078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9 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Toulouse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6182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553" y="336547"/>
            <a:ext cx="3456281" cy="48887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3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976" y="336546"/>
            <a:ext cx="3456281" cy="488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8559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99792" y="5229200"/>
            <a:ext cx="62196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Lucie </a:t>
            </a:r>
          </a:p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Peyrusaubes</a:t>
            </a:r>
            <a:endParaRPr lang="fr-FR" sz="4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</a:t>
            </a:r>
            <a:endParaRPr lang="fr-FR" sz="4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452085" y="6381328"/>
            <a:ext cx="24673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12 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err="1" smtClean="0">
                <a:solidFill>
                  <a:schemeClr val="bg1"/>
                </a:solidFill>
                <a:latin typeface="Libre Franklin" pitchFamily="2" charset="0"/>
              </a:rPr>
              <a:t>Cornebarrieu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6182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553" y="336547"/>
            <a:ext cx="3456280" cy="48887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3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976" y="336546"/>
            <a:ext cx="3456280" cy="488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8883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99792" y="5229200"/>
            <a:ext cx="621963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Méloïse</a:t>
            </a:r>
            <a:endParaRPr lang="fr-FR" sz="4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Raynal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173437" y="6381328"/>
            <a:ext cx="17459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9 ans, </a:t>
            </a:r>
            <a:r>
              <a:rPr lang="fr-FR" b="1" dirty="0" err="1" smtClean="0">
                <a:solidFill>
                  <a:schemeClr val="bg1"/>
                </a:solidFill>
                <a:latin typeface="Libre Franklin" pitchFamily="2" charset="0"/>
              </a:rPr>
              <a:t>Vaissac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6182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941" y="336547"/>
            <a:ext cx="3456280" cy="48887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3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3364" y="336546"/>
            <a:ext cx="3456280" cy="488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8273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99792" y="5229200"/>
            <a:ext cx="621963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Nino </a:t>
            </a:r>
          </a:p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Sigura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950619" y="6381328"/>
            <a:ext cx="19688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12 ans, Auterive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6182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553" y="336547"/>
            <a:ext cx="3456280" cy="48887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3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976" y="336546"/>
            <a:ext cx="3456280" cy="488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3716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99792" y="5229200"/>
            <a:ext cx="621963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Éloïse</a:t>
            </a:r>
          </a:p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Vergnes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35954" y="6381328"/>
            <a:ext cx="16834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11 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Pibrac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6182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553" y="336547"/>
            <a:ext cx="3456280" cy="48887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3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976" y="336546"/>
            <a:ext cx="3456280" cy="488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135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-324544" y="3095816"/>
            <a:ext cx="9721080" cy="16561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95536" y="3212976"/>
            <a:ext cx="7803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b="1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Les </a:t>
            </a:r>
            <a:r>
              <a:rPr lang="fr-FR" sz="5400" b="1" dirty="0" err="1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gagnant·es</a:t>
            </a:r>
            <a:endParaRPr lang="fr-FR" sz="5400" b="1" dirty="0">
              <a:solidFill>
                <a:srgbClr val="E1533B"/>
              </a:solidFill>
              <a:latin typeface="YBFridayImInLove" panose="02000603000000000000" pitchFamily="2" charset="0"/>
              <a:ea typeface="YBFridayImInLove" panose="02000603000000000000" pitchFamily="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427984" y="3961078"/>
            <a:ext cx="3688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categorie</a:t>
            </a:r>
            <a:r>
              <a:rPr lang="fr-FR" sz="320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 </a:t>
            </a:r>
            <a:r>
              <a:rPr lang="fr-FR" sz="320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« </a:t>
            </a:r>
            <a:r>
              <a:rPr lang="fr-FR" sz="3200" b="1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kids</a:t>
            </a:r>
            <a:r>
              <a:rPr lang="fr-FR" sz="320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 »</a:t>
            </a:r>
            <a:endParaRPr lang="fr-FR" sz="3200" dirty="0">
              <a:solidFill>
                <a:srgbClr val="E1533B"/>
              </a:solidFill>
              <a:latin typeface="YBFridayImInLove" panose="02000603000000000000" pitchFamily="2" charset="0"/>
              <a:ea typeface="YBFridayImInLov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1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67544" y="5625514"/>
            <a:ext cx="3046027" cy="11387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3</a:t>
            </a:r>
            <a:r>
              <a:rPr lang="fr-FR" sz="5400" b="1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ème</a:t>
            </a:r>
            <a:r>
              <a:rPr lang="fr-FR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PRIX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catégorie « </a:t>
            </a:r>
            <a:r>
              <a:rPr lang="fr-FR" sz="1400" b="1" dirty="0" smtClean="0">
                <a:solidFill>
                  <a:schemeClr val="bg1"/>
                </a:solidFill>
                <a:latin typeface="Libre Franklin" pitchFamily="2" charset="0"/>
              </a:rPr>
              <a:t>KIDS</a:t>
            </a:r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 »</a:t>
            </a:r>
            <a:endParaRPr lang="fr-FR" sz="1400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5" name="Picture 3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r="4020" b="11030"/>
          <a:stretch/>
        </p:blipFill>
        <p:spPr bwMode="auto">
          <a:xfrm>
            <a:off x="683568" y="366451"/>
            <a:ext cx="3960440" cy="522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6"/>
          <a:stretch/>
        </p:blipFill>
        <p:spPr bwMode="auto">
          <a:xfrm>
            <a:off x="4772066" y="366451"/>
            <a:ext cx="3851750" cy="522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77917" y="5602735"/>
            <a:ext cx="21242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miljen Grotesk" pitchFamily="2" charset="0"/>
              </a:rPr>
              <a:t>Nola </a:t>
            </a:r>
          </a:p>
          <a:p>
            <a:pPr algn="r"/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miljen Grotesk" pitchFamily="2" charset="0"/>
              </a:rPr>
              <a:t>Audebert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51041" y="6489488"/>
            <a:ext cx="19511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11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Cugnaux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4376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67544" y="5625514"/>
            <a:ext cx="3046027" cy="11387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2</a:t>
            </a:r>
            <a:r>
              <a:rPr lang="fr-FR" sz="5400" b="1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ème</a:t>
            </a:r>
            <a:r>
              <a:rPr lang="fr-FR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PRIX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catégorie « </a:t>
            </a:r>
            <a:r>
              <a:rPr lang="fr-FR" sz="1400" b="1" dirty="0" smtClean="0">
                <a:solidFill>
                  <a:schemeClr val="bg1"/>
                </a:solidFill>
                <a:latin typeface="Libre Franklin" pitchFamily="2" charset="0"/>
              </a:rPr>
              <a:t>KIDS</a:t>
            </a:r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 »</a:t>
            </a:r>
            <a:endParaRPr lang="fr-FR" sz="1400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5" name="Picture 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997" y="366450"/>
            <a:ext cx="3539709" cy="500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743" y="366450"/>
            <a:ext cx="3539709" cy="500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508104" y="5517232"/>
            <a:ext cx="3324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miljen Grotesk" pitchFamily="2" charset="0"/>
              </a:rPr>
              <a:t>Lucile</a:t>
            </a:r>
          </a:p>
          <a:p>
            <a:pPr algn="r"/>
            <a:r>
              <a:rPr lang="fr-F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miljen Grotesk" pitchFamily="2" charset="0"/>
              </a:rPr>
              <a:t>Marcoux</a:t>
            </a:r>
            <a:endParaRPr lang="fr-FR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151783" y="6490211"/>
            <a:ext cx="17091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11 ans, </a:t>
            </a:r>
            <a:r>
              <a:rPr lang="fr-FR" b="1" dirty="0" err="1" smtClean="0">
                <a:solidFill>
                  <a:schemeClr val="bg1"/>
                </a:solidFill>
                <a:latin typeface="Libre Franklin" pitchFamily="2" charset="0"/>
              </a:rPr>
              <a:t>Arrout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7826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67544" y="5625514"/>
            <a:ext cx="2592376" cy="11387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1</a:t>
            </a:r>
            <a:r>
              <a:rPr lang="fr-FR" sz="5400" b="1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er</a:t>
            </a:r>
            <a:r>
              <a:rPr lang="fr-FR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PRIX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catégorie « </a:t>
            </a:r>
            <a:r>
              <a:rPr lang="fr-FR" sz="1400" b="1" dirty="0" smtClean="0">
                <a:solidFill>
                  <a:schemeClr val="bg1"/>
                </a:solidFill>
                <a:latin typeface="Libre Franklin" pitchFamily="2" charset="0"/>
              </a:rPr>
              <a:t>KIDS</a:t>
            </a:r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 »</a:t>
            </a:r>
            <a:endParaRPr lang="fr-FR" sz="1400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5" name="Picture 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143" y="404664"/>
            <a:ext cx="366541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4889" y="404664"/>
            <a:ext cx="366541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715996" y="5549088"/>
            <a:ext cx="4123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miljen Grotesk" pitchFamily="2" charset="0"/>
              </a:rPr>
              <a:t>Mizuki</a:t>
            </a:r>
            <a:r>
              <a:rPr lang="fr-F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miljen Grotesk" pitchFamily="2" charset="0"/>
              </a:rPr>
              <a:t> </a:t>
            </a:r>
          </a:p>
          <a:p>
            <a:pPr algn="r"/>
            <a:r>
              <a:rPr lang="fr-F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miljen Grotesk" pitchFamily="2" charset="0"/>
              </a:rPr>
              <a:t>Durand-</a:t>
            </a:r>
            <a:r>
              <a:rPr lang="fr-FR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miljen Grotesk" pitchFamily="2" charset="0"/>
              </a:rPr>
              <a:t>Hayakawa</a:t>
            </a:r>
            <a:endParaRPr lang="fr-FR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16756" y="6490211"/>
            <a:ext cx="20441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12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ans, Bruxelles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5858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89957" y="532576"/>
            <a:ext cx="4176464" cy="14562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42493" y="604585"/>
            <a:ext cx="36358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 smtClean="0">
                <a:solidFill>
                  <a:srgbClr val="C00000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Categorie</a:t>
            </a:r>
            <a:endParaRPr lang="fr-FR" sz="3200" dirty="0" smtClean="0">
              <a:solidFill>
                <a:srgbClr val="C00000"/>
              </a:solidFill>
              <a:latin typeface="YBFridayImInLove" panose="02000603000000000000" pitchFamily="2" charset="0"/>
              <a:ea typeface="YBFridayImInLove" panose="02000603000000000000" pitchFamily="2" charset="0"/>
            </a:endParaRPr>
          </a:p>
          <a:p>
            <a:pPr algn="ctr"/>
            <a:r>
              <a:rPr lang="fr-FR" sz="4000" b="1" dirty="0" smtClean="0">
                <a:solidFill>
                  <a:srgbClr val="C00000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« </a:t>
            </a:r>
            <a:r>
              <a:rPr lang="fr-FR" sz="4000" b="1" dirty="0" smtClean="0">
                <a:solidFill>
                  <a:srgbClr val="C00000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teenagers</a:t>
            </a:r>
            <a:r>
              <a:rPr lang="fr-FR" sz="4000" b="1" dirty="0" smtClean="0">
                <a:solidFill>
                  <a:srgbClr val="C00000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 »</a:t>
            </a:r>
            <a:endParaRPr lang="fr-FR" sz="4000" b="1" dirty="0">
              <a:solidFill>
                <a:srgbClr val="C00000"/>
              </a:solidFill>
              <a:latin typeface="YBFridayImInLove" panose="02000603000000000000" pitchFamily="2" charset="0"/>
              <a:ea typeface="YBFridayImInLov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8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52536" y="476672"/>
            <a:ext cx="4176464" cy="15990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548680"/>
            <a:ext cx="3635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 smtClean="0">
                <a:solidFill>
                  <a:srgbClr val="C00000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Categorie</a:t>
            </a:r>
            <a:endParaRPr lang="fr-FR" sz="3200" dirty="0" smtClean="0">
              <a:solidFill>
                <a:srgbClr val="C00000"/>
              </a:solidFill>
              <a:latin typeface="YBFridayImInLove" panose="02000603000000000000" pitchFamily="2" charset="0"/>
              <a:ea typeface="YBFridayImInLove" panose="02000603000000000000" pitchFamily="2" charset="0"/>
            </a:endParaRPr>
          </a:p>
          <a:p>
            <a:pPr algn="ctr"/>
            <a:r>
              <a:rPr lang="fr-FR" sz="4800" b="1" dirty="0" smtClean="0">
                <a:solidFill>
                  <a:srgbClr val="C00000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« kids</a:t>
            </a:r>
            <a:r>
              <a:rPr lang="fr-FR" sz="4800" b="1" dirty="0" smtClean="0">
                <a:solidFill>
                  <a:srgbClr val="C00000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 »</a:t>
            </a:r>
            <a:endParaRPr lang="fr-FR" sz="4800" b="1" dirty="0">
              <a:solidFill>
                <a:srgbClr val="C00000"/>
              </a:solidFill>
              <a:latin typeface="YBFridayImInLove" panose="02000603000000000000" pitchFamily="2" charset="0"/>
              <a:ea typeface="YBFridayImInLov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9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64088" y="5301208"/>
            <a:ext cx="355534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Angie </a:t>
            </a:r>
          </a:p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André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783633" y="6453336"/>
            <a:ext cx="31357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14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Germain-sur-Morin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0701" y="332657"/>
            <a:ext cx="3207240" cy="4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4976" y="332657"/>
            <a:ext cx="3207240" cy="4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4403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68144" y="5232489"/>
            <a:ext cx="305128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Gwenn</a:t>
            </a:r>
          </a:p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Bender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221252" y="6346195"/>
            <a:ext cx="26981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Malemort-sur-Corrèze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757" y="260649"/>
            <a:ext cx="320724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3949" y="260649"/>
            <a:ext cx="320724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8007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499992" y="5232489"/>
            <a:ext cx="441943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Lubin Berges  &amp; </a:t>
            </a: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Azad</a:t>
            </a: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Savignac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97720" y="6346195"/>
            <a:ext cx="20217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13 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Toulouse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206" y="261099"/>
            <a:ext cx="3449616" cy="487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3507" y="261101"/>
            <a:ext cx="3449614" cy="487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6626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059832" y="5232489"/>
            <a:ext cx="585959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Lisa</a:t>
            </a:r>
          </a:p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Chaumont-</a:t>
            </a: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Borredon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785510" y="6346195"/>
            <a:ext cx="21339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14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Colomiers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65820" y="890972"/>
            <a:ext cx="3212977" cy="454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250685" y="894257"/>
            <a:ext cx="3225003" cy="456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1792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75856" y="5304497"/>
            <a:ext cx="5643573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Tristan</a:t>
            </a:r>
          </a:p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Cojan</a:t>
            </a: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-Sanchez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770809" y="6418203"/>
            <a:ext cx="31486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14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err="1" smtClean="0">
                <a:solidFill>
                  <a:schemeClr val="bg1"/>
                </a:solidFill>
                <a:latin typeface="Libre Franklin" pitchFamily="2" charset="0"/>
              </a:rPr>
              <a:t>Labastide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 St Pierre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143" y="260649"/>
            <a:ext cx="3299979" cy="466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5812" y="260649"/>
            <a:ext cx="3299979" cy="466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0373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419872" y="5304497"/>
            <a:ext cx="549955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Camille</a:t>
            </a:r>
            <a:endParaRPr lang="fr-FR" sz="4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Etchegoin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790320" y="6418203"/>
            <a:ext cx="21291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13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Colomiers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011750" y="2841556"/>
            <a:ext cx="3326996" cy="470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011751" y="-701465"/>
            <a:ext cx="3326996" cy="470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1805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508104" y="5304497"/>
            <a:ext cx="341132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Robin</a:t>
            </a:r>
            <a:b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</a:b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Gabaldon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04984" y="6418203"/>
            <a:ext cx="24144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15 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Castelginest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821" y="260649"/>
            <a:ext cx="3352329" cy="474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8039" y="260649"/>
            <a:ext cx="3352329" cy="474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374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64088" y="5304497"/>
            <a:ext cx="355534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Alicia</a:t>
            </a:r>
          </a:p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Gay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927903" y="6418203"/>
            <a:ext cx="29915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16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ans, Villemur-sur-Tarn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698" y="260649"/>
            <a:ext cx="3359966" cy="47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8697" y="260650"/>
            <a:ext cx="3370538" cy="476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6165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131840" y="5304497"/>
            <a:ext cx="5787588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Jennyfer</a:t>
            </a:r>
            <a:endParaRPr lang="fr-FR" sz="4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Hebrard</a:t>
            </a:r>
            <a:endParaRPr lang="fr-FR" sz="4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100487" y="6418203"/>
            <a:ext cx="17604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17 ans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St </a:t>
            </a:r>
            <a:r>
              <a:rPr lang="fr-FR" b="1" dirty="0" err="1" smtClean="0">
                <a:solidFill>
                  <a:schemeClr val="bg1"/>
                </a:solidFill>
                <a:latin typeface="Libre Franklin" pitchFamily="2" charset="0"/>
              </a:rPr>
              <a:t>Jory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659" y="263938"/>
            <a:ext cx="3355440" cy="474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7372" y="260649"/>
            <a:ext cx="3359434" cy="475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890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067944" y="5304497"/>
            <a:ext cx="485148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Mathilde</a:t>
            </a:r>
          </a:p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Perget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74327" y="6418203"/>
            <a:ext cx="24865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14 ans, Tournefeuille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099" y="294270"/>
            <a:ext cx="3308973" cy="46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6016" y="261081"/>
            <a:ext cx="3308973" cy="46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3399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68144" y="5232489"/>
            <a:ext cx="305128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Élouan</a:t>
            </a:r>
            <a:endParaRPr lang="fr-FR" sz="4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Ben Aoun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381828" y="6346195"/>
            <a:ext cx="15376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11 ans, </a:t>
            </a:r>
            <a:r>
              <a:rPr lang="fr-FR" b="1" dirty="0" err="1" smtClean="0">
                <a:solidFill>
                  <a:schemeClr val="bg1"/>
                </a:solidFill>
                <a:latin typeface="Libre Franklin" pitchFamily="2" charset="0"/>
              </a:rPr>
              <a:t>Daux</a:t>
            </a:r>
            <a:endParaRPr lang="fr-FR" b="1" dirty="0" smtClean="0">
              <a:solidFill>
                <a:schemeClr val="bg1"/>
              </a:solidFill>
              <a:latin typeface="Libre Frankli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260648"/>
            <a:ext cx="7560840" cy="5040560"/>
          </a:xfrm>
          <a:prstGeom prst="rect">
            <a:avLst/>
          </a:prstGeom>
          <a:solidFill>
            <a:srgbClr val="FFFFCC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3177"/>
            <a:ext cx="3433802" cy="4856964"/>
          </a:xfrm>
          <a:prstGeom prst="rect">
            <a:avLst/>
          </a:prstGeom>
        </p:spPr>
      </p:pic>
      <p:pic>
        <p:nvPicPr>
          <p:cNvPr id="3117" name="Picture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352204"/>
            <a:ext cx="3436144" cy="486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0732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7544" y="5304497"/>
            <a:ext cx="845188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Léonie Pons-</a:t>
            </a: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Vuotto</a:t>
            </a: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, Louise Renaud &amp; Elisabeth </a:t>
            </a: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Ahneit</a:t>
            </a:r>
            <a:endParaRPr lang="fr-FR" sz="4400" b="1" spc="-3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546121" y="6418203"/>
            <a:ext cx="13147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Colomiers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921" y="261115"/>
            <a:ext cx="3576024" cy="505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7113" y="261115"/>
            <a:ext cx="3563419" cy="504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6301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36096" y="5304497"/>
            <a:ext cx="3483332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Nino</a:t>
            </a: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n</a:t>
            </a:r>
          </a:p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Prevot</a:t>
            </a:r>
            <a:endParaRPr lang="fr-FR" sz="4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028352" y="6418203"/>
            <a:ext cx="18325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15 ans, Vigeois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976" y="277928"/>
            <a:ext cx="3339629" cy="472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3757" y="255972"/>
            <a:ext cx="3353119" cy="474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3605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932040" y="5304497"/>
            <a:ext cx="3987388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Nolan Raynaud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779886" y="6418203"/>
            <a:ext cx="20810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13 </a:t>
            </a:r>
            <a:r>
              <a:rPr lang="fr-FR" b="1" dirty="0" err="1" smtClean="0">
                <a:solidFill>
                  <a:schemeClr val="bg1"/>
                </a:solidFill>
                <a:latin typeface="Libre Franklin" pitchFamily="2" charset="0"/>
              </a:rPr>
              <a:t>ans,Colomiers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73" y="260650"/>
            <a:ext cx="3328778" cy="470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2217" y="260648"/>
            <a:ext cx="3328779" cy="470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5311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779912" y="5304497"/>
            <a:ext cx="513951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Louise-</a:t>
            </a: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Mathéa</a:t>
            </a:r>
            <a:endParaRPr lang="fr-FR" sz="4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Rossi-</a:t>
            </a: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Vincens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183843" y="6418203"/>
            <a:ext cx="16770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14 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err="1" smtClean="0">
                <a:solidFill>
                  <a:schemeClr val="bg1"/>
                </a:solidFill>
                <a:latin typeface="Libre Franklin" pitchFamily="2" charset="0"/>
              </a:rPr>
              <a:t>Luzeh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73" y="258881"/>
            <a:ext cx="3325558" cy="470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853" y="258881"/>
            <a:ext cx="3328779" cy="470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2456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779912" y="5304497"/>
            <a:ext cx="513951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Alicia</a:t>
            </a:r>
          </a:p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Vastesaeger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704819" y="6418203"/>
            <a:ext cx="11560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Le Vigan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73" y="258881"/>
            <a:ext cx="3325557" cy="470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853" y="258881"/>
            <a:ext cx="3328778" cy="470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5620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331640" y="3212976"/>
            <a:ext cx="6867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LES GAGNANT· ES</a:t>
            </a:r>
            <a:endParaRPr lang="fr-FR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-324544" y="3095816"/>
            <a:ext cx="9721080" cy="16561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95536" y="3212976"/>
            <a:ext cx="7803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b="1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Les </a:t>
            </a:r>
            <a:r>
              <a:rPr lang="fr-FR" sz="5400" b="1" dirty="0" err="1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gagnant·es</a:t>
            </a:r>
            <a:endParaRPr lang="fr-FR" sz="5400" b="1" dirty="0">
              <a:solidFill>
                <a:srgbClr val="E1533B"/>
              </a:solidFill>
              <a:latin typeface="YBFridayImInLove" panose="02000603000000000000" pitchFamily="2" charset="0"/>
              <a:ea typeface="YBFridayImInLove" panose="02000603000000000000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03025" y="3983579"/>
            <a:ext cx="4908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categorie</a:t>
            </a:r>
            <a:r>
              <a:rPr lang="fr-FR" sz="320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 </a:t>
            </a:r>
            <a:r>
              <a:rPr lang="fr-FR" sz="320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« </a:t>
            </a:r>
            <a:r>
              <a:rPr lang="fr-FR" sz="3200" b="1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teenagers</a:t>
            </a:r>
            <a:r>
              <a:rPr lang="fr-FR" sz="320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 »</a:t>
            </a:r>
            <a:endParaRPr lang="fr-FR" sz="3200" dirty="0">
              <a:solidFill>
                <a:srgbClr val="E1533B"/>
              </a:solidFill>
              <a:latin typeface="YBFridayImInLove" panose="02000603000000000000" pitchFamily="2" charset="0"/>
              <a:ea typeface="YBFridayImInLov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31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39552" y="5476800"/>
            <a:ext cx="3026790" cy="11387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3</a:t>
            </a:r>
            <a:r>
              <a:rPr lang="fr-FR" sz="5400" b="1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ème</a:t>
            </a:r>
            <a:r>
              <a:rPr lang="fr-FR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PRIX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catégorie « </a:t>
            </a:r>
            <a:r>
              <a:rPr lang="fr-FR" sz="1400" b="1" dirty="0" smtClean="0">
                <a:solidFill>
                  <a:schemeClr val="bg1"/>
                </a:solidFill>
                <a:latin typeface="Libre Franklin" pitchFamily="2" charset="0"/>
              </a:rPr>
              <a:t>TEENAGERS</a:t>
            </a:r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 »</a:t>
            </a:r>
            <a:endParaRPr lang="fr-FR" sz="1400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024" y="404664"/>
            <a:ext cx="356360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7148" y="402653"/>
            <a:ext cx="3565022" cy="504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496519" y="5517232"/>
            <a:ext cx="4360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Nahel</a:t>
            </a:r>
            <a:endParaRPr lang="fr-FR" sz="3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  <a:p>
            <a:pPr algn="r"/>
            <a:r>
              <a:rPr lang="fr-FR" sz="3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Sinet</a:t>
            </a:r>
            <a:endParaRPr lang="fr-FR" sz="3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351885" y="6490211"/>
            <a:ext cx="25090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14 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err="1" smtClean="0">
                <a:solidFill>
                  <a:schemeClr val="bg1"/>
                </a:solidFill>
                <a:latin typeface="Libre Franklin" pitchFamily="2" charset="0"/>
              </a:rPr>
              <a:t>Roquebourbe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2724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39552" y="5476800"/>
            <a:ext cx="3046027" cy="11387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2</a:t>
            </a:r>
            <a:r>
              <a:rPr lang="fr-FR" sz="5400" b="1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ème</a:t>
            </a:r>
            <a:r>
              <a:rPr lang="fr-FR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PRIX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catégorie « </a:t>
            </a:r>
            <a:r>
              <a:rPr lang="fr-FR" sz="1400" b="1" dirty="0" smtClean="0">
                <a:solidFill>
                  <a:schemeClr val="bg1"/>
                </a:solidFill>
                <a:latin typeface="Libre Franklin" pitchFamily="2" charset="0"/>
              </a:rPr>
              <a:t>TEENAGERS</a:t>
            </a:r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 »</a:t>
            </a:r>
            <a:endParaRPr lang="fr-FR" sz="1400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838" y="404664"/>
            <a:ext cx="3565022" cy="504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6592" y="404662"/>
            <a:ext cx="3565022" cy="504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908126" y="6490211"/>
            <a:ext cx="19527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14 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Grenade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496519" y="5515222"/>
            <a:ext cx="4360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Jodie</a:t>
            </a:r>
          </a:p>
          <a:p>
            <a:pPr algn="r"/>
            <a:r>
              <a:rPr lang="fr-FR" sz="3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Gibert </a:t>
            </a:r>
            <a:r>
              <a:rPr lang="fr-FR" sz="3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Dabat</a:t>
            </a:r>
            <a:endParaRPr lang="fr-FR" sz="3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2869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39552" y="5476800"/>
            <a:ext cx="2592376" cy="11387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1</a:t>
            </a:r>
            <a:r>
              <a:rPr lang="fr-FR" sz="5400" b="1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er</a:t>
            </a:r>
            <a:r>
              <a:rPr lang="fr-FR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PRIX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catégorie « </a:t>
            </a:r>
            <a:r>
              <a:rPr lang="fr-FR" sz="1400" b="1" dirty="0" smtClean="0">
                <a:solidFill>
                  <a:schemeClr val="bg1"/>
                </a:solidFill>
                <a:latin typeface="Libre Franklin" pitchFamily="2" charset="0"/>
              </a:rPr>
              <a:t>TEENAGERS</a:t>
            </a:r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 »</a:t>
            </a:r>
            <a:endParaRPr lang="fr-FR" sz="1400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306" y="404663"/>
            <a:ext cx="3585925" cy="507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4040" y="404663"/>
            <a:ext cx="3587075" cy="507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496519" y="5517232"/>
            <a:ext cx="4360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Anouk</a:t>
            </a:r>
          </a:p>
          <a:p>
            <a:pPr algn="r"/>
            <a:r>
              <a:rPr lang="fr-FR" sz="3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Montané</a:t>
            </a:r>
            <a:endParaRPr lang="fr-FR" sz="3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653523" y="6490211"/>
            <a:ext cx="12073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Toulouse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0242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2536" y="476672"/>
            <a:ext cx="4176464" cy="15990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548680"/>
            <a:ext cx="3635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 smtClean="0">
                <a:solidFill>
                  <a:srgbClr val="C00000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Categorie</a:t>
            </a:r>
            <a:endParaRPr lang="fr-FR" sz="3200" dirty="0" smtClean="0">
              <a:solidFill>
                <a:srgbClr val="C00000"/>
              </a:solidFill>
              <a:latin typeface="YBFridayImInLove" panose="02000603000000000000" pitchFamily="2" charset="0"/>
              <a:ea typeface="YBFridayImInLove" panose="02000603000000000000" pitchFamily="2" charset="0"/>
            </a:endParaRPr>
          </a:p>
          <a:p>
            <a:pPr algn="ctr"/>
            <a:r>
              <a:rPr lang="fr-FR" sz="4800" b="1" dirty="0" smtClean="0">
                <a:solidFill>
                  <a:srgbClr val="C00000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« </a:t>
            </a:r>
            <a:r>
              <a:rPr lang="fr-FR" sz="4800" b="1" dirty="0" err="1" smtClean="0">
                <a:solidFill>
                  <a:srgbClr val="C00000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adults</a:t>
            </a:r>
            <a:r>
              <a:rPr lang="fr-FR" sz="4800" b="1" dirty="0" smtClean="0">
                <a:solidFill>
                  <a:srgbClr val="C00000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 »</a:t>
            </a:r>
            <a:endParaRPr lang="fr-FR" sz="4800" b="1" dirty="0">
              <a:solidFill>
                <a:srgbClr val="C00000"/>
              </a:solidFill>
              <a:latin typeface="YBFridayImInLove" panose="02000603000000000000" pitchFamily="2" charset="0"/>
              <a:ea typeface="YBFridayImInLov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5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99792" y="5229200"/>
            <a:ext cx="621963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Soline</a:t>
            </a:r>
          </a:p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Castillo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876607" y="6381328"/>
            <a:ext cx="30428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11 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Labarthe-sur-</a:t>
            </a:r>
            <a:r>
              <a:rPr lang="fr-FR" b="1" dirty="0" err="1" smtClean="0">
                <a:solidFill>
                  <a:schemeClr val="bg1"/>
                </a:solidFill>
                <a:latin typeface="Libre Franklin" pitchFamily="2" charset="0"/>
              </a:rPr>
              <a:t>Lèze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6182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803" y="332657"/>
            <a:ext cx="3461783" cy="48965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3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2226" y="332656"/>
            <a:ext cx="3461783" cy="489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427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989365" y="6309320"/>
            <a:ext cx="9300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33 ans</a:t>
            </a:r>
            <a:endParaRPr lang="fr-FR" b="1" dirty="0" smtClean="0">
              <a:solidFill>
                <a:schemeClr val="bg1"/>
              </a:solidFill>
              <a:latin typeface="Libre Franklin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652120" y="5157192"/>
            <a:ext cx="3267308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spc="-3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Amandine</a:t>
            </a:r>
          </a:p>
          <a:p>
            <a:pPr algn="r">
              <a:lnSpc>
                <a:spcPts val="4400"/>
              </a:lnSpc>
            </a:pPr>
            <a:r>
              <a:rPr lang="fr-FR" sz="4400" b="1" spc="-3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Belluz</a:t>
            </a:r>
            <a:endParaRPr lang="fr-FR" sz="4400" b="1" spc="-3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6618" y="277668"/>
            <a:ext cx="3352033" cy="474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7154" y="260650"/>
            <a:ext cx="3364064" cy="475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1266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860851" y="6309320"/>
            <a:ext cx="20585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24 ans, Toulouse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940152" y="5085184"/>
            <a:ext cx="305128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Adèle</a:t>
            </a:r>
          </a:p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Cardoner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793" y="260649"/>
            <a:ext cx="3244386" cy="458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6155" y="249891"/>
            <a:ext cx="3251991" cy="45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8041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580112" y="5304497"/>
            <a:ext cx="333931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Mélanie</a:t>
            </a:r>
          </a:p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Chambefort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2681" y="260649"/>
            <a:ext cx="3321276" cy="469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001642" y="6418203"/>
            <a:ext cx="29177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37 ans, La </a:t>
            </a:r>
            <a:r>
              <a:rPr lang="fr-FR" b="1" dirty="0" err="1" smtClean="0">
                <a:solidFill>
                  <a:schemeClr val="bg1"/>
                </a:solidFill>
                <a:latin typeface="Libre Franklin" pitchFamily="2" charset="0"/>
              </a:rPr>
              <a:t>Démison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-Dieu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739" y="260649"/>
            <a:ext cx="3321276" cy="469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3778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68144" y="5304497"/>
            <a:ext cx="305128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Théo</a:t>
            </a:r>
          </a:p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Daval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605973" y="6418203"/>
            <a:ext cx="23134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26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Angoulême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532" y="260650"/>
            <a:ext cx="3466729" cy="4903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1938" y="290754"/>
            <a:ext cx="3466729" cy="490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6975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68144" y="5304497"/>
            <a:ext cx="305128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Lucie</a:t>
            </a:r>
          </a:p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La </a:t>
            </a: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Chimia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464910" y="6418203"/>
            <a:ext cx="24545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33 ans, Aubervilliers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6128" y="251057"/>
            <a:ext cx="3366436" cy="476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3264" y="243337"/>
            <a:ext cx="3348251" cy="473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3461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68144" y="5304497"/>
            <a:ext cx="305128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Julien</a:t>
            </a:r>
          </a:p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Leplant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62454" y="6418203"/>
            <a:ext cx="20569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2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8 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Toulouse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659" y="296944"/>
            <a:ext cx="3444892" cy="487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5072" y="261098"/>
            <a:ext cx="3444892" cy="48726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3238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499992" y="5304497"/>
            <a:ext cx="441943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Marie</a:t>
            </a:r>
          </a:p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Meilhan</a:t>
            </a: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-Bordes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654337" y="6418203"/>
            <a:ext cx="12650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Bordeaux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718" y="248081"/>
            <a:ext cx="3530018" cy="499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4526" y="248080"/>
            <a:ext cx="3530019" cy="499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512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851920" y="5304497"/>
            <a:ext cx="5067508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Maëva </a:t>
            </a: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Noizet</a:t>
            </a: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&amp; Laëtitia </a:t>
            </a: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Peraire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242092" y="6418203"/>
            <a:ext cx="26773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27 et 25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Toulouse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250" y="260650"/>
            <a:ext cx="3362291" cy="475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6605" y="260651"/>
            <a:ext cx="3362291" cy="475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3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68144" y="5304497"/>
            <a:ext cx="305128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Sylvie</a:t>
            </a:r>
          </a:p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Padouin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92911" y="6418203"/>
            <a:ext cx="20265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61 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Toulouse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349" y="256248"/>
            <a:ext cx="3488721" cy="49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0301" y="254657"/>
            <a:ext cx="3489846" cy="493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0218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68144" y="5304497"/>
            <a:ext cx="305128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Lucille</a:t>
            </a:r>
          </a:p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Paulet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480940" y="6418203"/>
            <a:ext cx="24384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33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Villeurbanne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319" y="261095"/>
            <a:ext cx="3443069" cy="487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3757" y="251333"/>
            <a:ext cx="3449971" cy="487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0786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99792" y="5229200"/>
            <a:ext cx="621963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Erik</a:t>
            </a:r>
            <a:endParaRPr lang="fr-FR" sz="4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</a:t>
            </a: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Dayteg</a:t>
            </a: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Marques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937521" y="6381328"/>
            <a:ext cx="29819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12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 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Villemur-sur-Tarn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6182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803" y="332657"/>
            <a:ext cx="3461782" cy="48965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3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2226" y="332656"/>
            <a:ext cx="3461782" cy="489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6271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292080" y="5304497"/>
            <a:ext cx="3627348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Lily</a:t>
            </a:r>
          </a:p>
          <a:p>
            <a:pPr algn="r">
              <a:lnSpc>
                <a:spcPts val="4400"/>
              </a:lnSpc>
            </a:pPr>
            <a:r>
              <a:rPr lang="fr-FR" sz="4400" b="1" spc="-3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Renon</a:t>
            </a:r>
            <a:endParaRPr lang="fr-FR" sz="4400" b="1" spc="-3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266" y="260649"/>
            <a:ext cx="3410874" cy="4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775892" y="6418203"/>
            <a:ext cx="21435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30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err="1" smtClean="0">
                <a:solidFill>
                  <a:schemeClr val="bg1"/>
                </a:solidFill>
                <a:latin typeface="Libre Franklin" pitchFamily="2" charset="0"/>
              </a:rPr>
              <a:t>Longages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625" y="260649"/>
            <a:ext cx="3410874" cy="4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5561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932040" y="5304497"/>
            <a:ext cx="3987388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Ninon</a:t>
            </a:r>
          </a:p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Ribot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156176" y="6418203"/>
            <a:ext cx="27632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25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Paris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951" y="284760"/>
            <a:ext cx="3359966" cy="47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2053" y="253414"/>
            <a:ext cx="3382127" cy="478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3636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635896" y="5304497"/>
            <a:ext cx="5283532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Lauriane</a:t>
            </a:r>
          </a:p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Vigouroux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99323" y="6418203"/>
            <a:ext cx="20201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31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Marseille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483" y="253709"/>
            <a:ext cx="3581859" cy="50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4525" y="260648"/>
            <a:ext cx="3557140" cy="50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8765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-324544" y="3095816"/>
            <a:ext cx="9721080" cy="16561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95536" y="3212976"/>
            <a:ext cx="7803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b="1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Les </a:t>
            </a:r>
            <a:r>
              <a:rPr lang="fr-FR" sz="5400" b="1" dirty="0" err="1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gagnant·es</a:t>
            </a:r>
            <a:endParaRPr lang="fr-FR" sz="5400" b="1" dirty="0">
              <a:solidFill>
                <a:srgbClr val="E1533B"/>
              </a:solidFill>
              <a:latin typeface="YBFridayImInLove" panose="02000603000000000000" pitchFamily="2" charset="0"/>
              <a:ea typeface="YBFridayImInLove" panose="02000603000000000000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427984" y="3961078"/>
            <a:ext cx="4094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categorie</a:t>
            </a:r>
            <a:r>
              <a:rPr lang="fr-FR" sz="320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 </a:t>
            </a:r>
            <a:r>
              <a:rPr lang="fr-FR" sz="320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« </a:t>
            </a:r>
            <a:r>
              <a:rPr lang="fr-FR" sz="3200" b="1" dirty="0" err="1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adults</a:t>
            </a:r>
            <a:r>
              <a:rPr lang="fr-FR" sz="320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 »</a:t>
            </a:r>
            <a:endParaRPr lang="fr-FR" sz="3200" dirty="0">
              <a:solidFill>
                <a:srgbClr val="E1533B"/>
              </a:solidFill>
              <a:latin typeface="YBFridayImInLove" panose="02000603000000000000" pitchFamily="2" charset="0"/>
              <a:ea typeface="YBFridayImInLov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8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815" y="114597"/>
            <a:ext cx="3777035" cy="534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780" y="114597"/>
            <a:ext cx="3777035" cy="534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5589240"/>
            <a:ext cx="5450531" cy="11387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Mention spéciale</a:t>
            </a:r>
            <a:endParaRPr lang="fr-FR" sz="5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catégorie « </a:t>
            </a:r>
            <a:r>
              <a:rPr lang="fr-FR" sz="1400" b="1" dirty="0" smtClean="0">
                <a:solidFill>
                  <a:schemeClr val="bg1"/>
                </a:solidFill>
                <a:latin typeface="Libre Franklin" pitchFamily="2" charset="0"/>
              </a:rPr>
              <a:t>ADULTS</a:t>
            </a:r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 »</a:t>
            </a:r>
            <a:endParaRPr lang="fr-FR" sz="1400" dirty="0">
              <a:solidFill>
                <a:schemeClr val="bg1"/>
              </a:solidFill>
              <a:latin typeface="Libre Franklin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496519" y="5517232"/>
            <a:ext cx="4360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Julien </a:t>
            </a:r>
            <a:r>
              <a:rPr lang="fr-FR" sz="3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Guill</a:t>
            </a:r>
            <a:r>
              <a:rPr lang="fr-FR" sz="3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</a:t>
            </a:r>
          </a:p>
          <a:p>
            <a:pPr algn="r"/>
            <a:r>
              <a:rPr lang="fr-FR" sz="3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aka</a:t>
            </a:r>
            <a:r>
              <a:rPr lang="fr-FR" sz="3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Voisin</a:t>
            </a:r>
            <a:endParaRPr lang="fr-FR" sz="3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390630" y="6490211"/>
            <a:ext cx="14702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Montpellier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942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815" y="114597"/>
            <a:ext cx="3777035" cy="534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780" y="114597"/>
            <a:ext cx="3777035" cy="534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5589240"/>
            <a:ext cx="3046027" cy="11387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3</a:t>
            </a:r>
            <a:r>
              <a:rPr lang="fr-FR" sz="5400" b="1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ème</a:t>
            </a:r>
            <a:r>
              <a:rPr lang="fr-FR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PRIX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catégorie « </a:t>
            </a:r>
            <a:r>
              <a:rPr lang="fr-FR" sz="1400" b="1" dirty="0" smtClean="0">
                <a:solidFill>
                  <a:schemeClr val="bg1"/>
                </a:solidFill>
                <a:latin typeface="Libre Franklin" pitchFamily="2" charset="0"/>
              </a:rPr>
              <a:t>ADULTS</a:t>
            </a:r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 »</a:t>
            </a:r>
            <a:endParaRPr lang="fr-FR" sz="1400" dirty="0">
              <a:solidFill>
                <a:schemeClr val="bg1"/>
              </a:solidFill>
              <a:latin typeface="Libre Franklin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496519" y="5517232"/>
            <a:ext cx="4360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Louise</a:t>
            </a:r>
          </a:p>
          <a:p>
            <a:pPr algn="r"/>
            <a:r>
              <a:rPr lang="fr-FR" sz="3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Grandcolas</a:t>
            </a:r>
            <a:endParaRPr lang="fr-FR" sz="3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252771" y="6490211"/>
            <a:ext cx="16081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25 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Paris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613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652" y="260648"/>
            <a:ext cx="3592262" cy="50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8993" y="260649"/>
            <a:ext cx="3592261" cy="508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5589240"/>
            <a:ext cx="3046027" cy="11387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2</a:t>
            </a:r>
            <a:r>
              <a:rPr lang="fr-FR" sz="5400" b="1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ème</a:t>
            </a:r>
            <a:r>
              <a:rPr lang="fr-FR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PRIX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catégorie « </a:t>
            </a:r>
            <a:r>
              <a:rPr lang="fr-FR" sz="1400" b="1" dirty="0" smtClean="0">
                <a:solidFill>
                  <a:schemeClr val="bg1"/>
                </a:solidFill>
                <a:latin typeface="Libre Franklin" pitchFamily="2" charset="0"/>
              </a:rPr>
              <a:t>ADULTS</a:t>
            </a:r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 »</a:t>
            </a:r>
            <a:endParaRPr lang="fr-FR" sz="1400" dirty="0">
              <a:solidFill>
                <a:schemeClr val="bg1"/>
              </a:solidFill>
              <a:latin typeface="Libre Franklin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496519" y="5517232"/>
            <a:ext cx="4360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Justine </a:t>
            </a:r>
          </a:p>
          <a:p>
            <a:pPr algn="r"/>
            <a:r>
              <a:rPr lang="fr-FR" sz="3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Rouillé</a:t>
            </a:r>
            <a:endParaRPr lang="fr-FR" sz="3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39197" y="6490211"/>
            <a:ext cx="20217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31 ans, Toulouse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1692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296" y="319301"/>
            <a:ext cx="3747027" cy="530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8826" y="319301"/>
            <a:ext cx="3747027" cy="530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5589240"/>
            <a:ext cx="2592376" cy="11387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1</a:t>
            </a:r>
            <a:r>
              <a:rPr lang="fr-FR" sz="5400" b="1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er</a:t>
            </a:r>
            <a:r>
              <a:rPr lang="fr-FR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PRIX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catégorie « </a:t>
            </a:r>
            <a:r>
              <a:rPr lang="fr-FR" sz="1400" b="1" dirty="0" smtClean="0">
                <a:solidFill>
                  <a:schemeClr val="bg1"/>
                </a:solidFill>
                <a:latin typeface="Libre Franklin" pitchFamily="2" charset="0"/>
              </a:rPr>
              <a:t>ADULTS</a:t>
            </a:r>
            <a:r>
              <a:rPr lang="fr-FR" sz="1400" dirty="0" smtClean="0">
                <a:solidFill>
                  <a:schemeClr val="bg1"/>
                </a:solidFill>
                <a:latin typeface="Libre Franklin" pitchFamily="2" charset="0"/>
              </a:rPr>
              <a:t> »</a:t>
            </a:r>
            <a:endParaRPr lang="fr-FR" sz="1400" dirty="0">
              <a:solidFill>
                <a:schemeClr val="bg1"/>
              </a:solidFill>
              <a:latin typeface="Libre Franklin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496519" y="5517232"/>
            <a:ext cx="4360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Elliott </a:t>
            </a:r>
          </a:p>
          <a:p>
            <a:pPr algn="r"/>
            <a:r>
              <a:rPr lang="fr-FR" sz="3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Sanchez</a:t>
            </a:r>
            <a:endParaRPr lang="fr-FR" sz="3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552260" y="6490211"/>
            <a:ext cx="23086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23 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Angoulême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27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2536" y="2996952"/>
            <a:ext cx="10519494" cy="216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-12131" y="3114996"/>
            <a:ext cx="91422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spc="-15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Merci </a:t>
            </a:r>
            <a:r>
              <a:rPr lang="fr-FR" sz="4000" spc="-15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a </a:t>
            </a:r>
            <a:r>
              <a:rPr lang="fr-FR" sz="4000" spc="-150" dirty="0" err="1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tou</a:t>
            </a:r>
            <a:r>
              <a:rPr lang="fr-FR" sz="4000" spc="-15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· tes les </a:t>
            </a:r>
            <a:r>
              <a:rPr lang="fr-FR" sz="4000" spc="-150" dirty="0" err="1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participant·es</a:t>
            </a:r>
            <a:endParaRPr lang="fr-FR" sz="4000" spc="-150" dirty="0" smtClean="0">
              <a:solidFill>
                <a:srgbClr val="E1533B"/>
              </a:solidFill>
              <a:latin typeface="YBFridayImInLove" panose="02000603000000000000" pitchFamily="2" charset="0"/>
              <a:ea typeface="YBFridayImInLove" panose="02000603000000000000" pitchFamily="2" charset="0"/>
            </a:endParaRPr>
          </a:p>
          <a:p>
            <a:pPr algn="ctr"/>
            <a:r>
              <a:rPr lang="fr-FR" sz="4000" spc="-150" dirty="0" err="1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Felicitations</a:t>
            </a:r>
            <a:r>
              <a:rPr lang="fr-FR" sz="4000" spc="-15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 </a:t>
            </a:r>
            <a:r>
              <a:rPr lang="fr-FR" sz="4000" spc="-15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aux </a:t>
            </a:r>
            <a:r>
              <a:rPr lang="fr-FR" sz="4000" spc="-150" dirty="0" err="1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gagnant·es</a:t>
            </a:r>
            <a:r>
              <a:rPr lang="fr-FR" sz="4000" spc="-15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…</a:t>
            </a:r>
            <a:endParaRPr lang="fr-FR" sz="4000" spc="-150" dirty="0" smtClean="0">
              <a:solidFill>
                <a:srgbClr val="E1533B"/>
              </a:solidFill>
              <a:latin typeface="YBFridayImInLove" panose="02000603000000000000" pitchFamily="2" charset="0"/>
              <a:ea typeface="YBFridayImInLove" panose="02000603000000000000" pitchFamily="2" charset="0"/>
            </a:endParaRPr>
          </a:p>
          <a:p>
            <a:pPr algn="ctr"/>
            <a:r>
              <a:rPr lang="fr-FR" sz="4000" spc="-15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… et </a:t>
            </a:r>
            <a:r>
              <a:rPr lang="fr-FR" sz="4000" spc="-15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vive la </a:t>
            </a:r>
            <a:r>
              <a:rPr lang="fr-FR" sz="4000" spc="-150" dirty="0" err="1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creation</a:t>
            </a:r>
            <a:r>
              <a:rPr lang="fr-FR" sz="4000" spc="-150" dirty="0" smtClean="0">
                <a:solidFill>
                  <a:srgbClr val="E1533B"/>
                </a:solidFill>
                <a:latin typeface="YBFridayImInLove" panose="02000603000000000000" pitchFamily="2" charset="0"/>
                <a:ea typeface="YBFridayImInLove" panose="02000603000000000000" pitchFamily="2" charset="0"/>
              </a:rPr>
              <a:t> !</a:t>
            </a:r>
            <a:endParaRPr lang="fr-FR" sz="4000" spc="-150" dirty="0">
              <a:solidFill>
                <a:srgbClr val="E1533B"/>
              </a:solidFill>
              <a:latin typeface="YBFridayImInLove" panose="02000603000000000000" pitchFamily="2" charset="0"/>
              <a:ea typeface="YBFridayImInLov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66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99792" y="5229200"/>
            <a:ext cx="621963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Guilhem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  <a:p>
            <a:pPr algn="r">
              <a:lnSpc>
                <a:spcPts val="4400"/>
              </a:lnSpc>
            </a:pPr>
            <a:r>
              <a:rPr lang="fr-FR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</a:t>
            </a:r>
            <a:r>
              <a:rPr lang="fr-FR" sz="4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Dayteg</a:t>
            </a:r>
            <a:r>
              <a:rPr lang="fr-FR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 Marques</a:t>
            </a:r>
            <a:endParaRPr lang="fr-FR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923094" y="6381328"/>
            <a:ext cx="29963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10 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Villemur-sur-Tarn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6182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803" y="332657"/>
            <a:ext cx="3461782" cy="48965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3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2286" y="332656"/>
            <a:ext cx="3461661" cy="489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3166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99792" y="5229200"/>
            <a:ext cx="621963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Paul</a:t>
            </a:r>
          </a:p>
          <a:p>
            <a:pPr algn="r">
              <a:lnSpc>
                <a:spcPts val="4400"/>
              </a:lnSpc>
            </a:pPr>
            <a:r>
              <a:rPr lang="fr-FR" sz="4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Lormée</a:t>
            </a:r>
            <a:endParaRPr lang="fr-FR" sz="4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751847" y="6381328"/>
            <a:ext cx="21675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10 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err="1" smtClean="0">
                <a:solidFill>
                  <a:schemeClr val="bg1"/>
                </a:solidFill>
                <a:latin typeface="Libre Franklin" pitchFamily="2" charset="0"/>
              </a:rPr>
              <a:t>Boissières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6182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803" y="332657"/>
            <a:ext cx="3461781" cy="48965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3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2226" y="332656"/>
            <a:ext cx="3461781" cy="489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8909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99792" y="5229200"/>
            <a:ext cx="621963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Anaïs </a:t>
            </a:r>
          </a:p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Orlando</a:t>
            </a:r>
            <a:endParaRPr lang="fr-FR" sz="4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795129" y="6381328"/>
            <a:ext cx="21242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12 ans, Colomiers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6182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803" y="332658"/>
            <a:ext cx="3461781" cy="48965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3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2226" y="332657"/>
            <a:ext cx="3461781" cy="489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1606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99792" y="5229200"/>
            <a:ext cx="621963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Oriane</a:t>
            </a:r>
          </a:p>
          <a:p>
            <a:pPr algn="r">
              <a:lnSpc>
                <a:spcPts val="4400"/>
              </a:lnSpc>
            </a:pPr>
            <a:r>
              <a:rPr lang="fr-FR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miljen Grotesk" pitchFamily="2" charset="0"/>
              </a:rPr>
              <a:t>Passera</a:t>
            </a:r>
            <a:endParaRPr lang="fr-FR" sz="44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miljen Grotesk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442468" y="6381328"/>
            <a:ext cx="24769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12 </a:t>
            </a:r>
            <a:r>
              <a:rPr lang="fr-FR" b="1" dirty="0">
                <a:solidFill>
                  <a:schemeClr val="bg1"/>
                </a:solidFill>
                <a:latin typeface="Libre Franklin" pitchFamily="2" charset="0"/>
              </a:rPr>
              <a:t>ans, </a:t>
            </a:r>
            <a:r>
              <a:rPr lang="fr-FR" b="1" dirty="0" smtClean="0">
                <a:solidFill>
                  <a:schemeClr val="bg1"/>
                </a:solidFill>
                <a:latin typeface="Libre Franklin" pitchFamily="2" charset="0"/>
              </a:rPr>
              <a:t>Tournefeuille</a:t>
            </a:r>
            <a:endParaRPr lang="fr-FR" b="1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6182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803" y="332658"/>
            <a:ext cx="3461781" cy="48965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3" name="Picture 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2226" y="332657"/>
            <a:ext cx="3461781" cy="489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1709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4332</TotalTime>
  <Words>458</Words>
  <Application>Microsoft Office PowerPoint</Application>
  <PresentationFormat>Affichage à l'écran (4:3)</PresentationFormat>
  <Paragraphs>184</Paragraphs>
  <Slides>58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4" baseType="lpstr">
      <vt:lpstr>Arial</vt:lpstr>
      <vt:lpstr>Calibri</vt:lpstr>
      <vt:lpstr>Familjen Grotesk</vt:lpstr>
      <vt:lpstr>Libre Franklin</vt:lpstr>
      <vt:lpstr>YBFridayImInLove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Mairie de Colomiers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GIBERT Yoann</dc:creator>
  <cp:lastModifiedBy>CRAVERO GWENDOLYNE</cp:lastModifiedBy>
  <cp:revision>325</cp:revision>
  <dcterms:created xsi:type="dcterms:W3CDTF">2017-10-28T09:07:47Z</dcterms:created>
  <dcterms:modified xsi:type="dcterms:W3CDTF">2024-11-07T16:02:42Z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27428851</vt:lpwstr>
  </property>
  <property fmtid="{D5CDD505-2E9C-101B-9397-08002B2CF9AE}" pid="3" name="NXPowerLiteSettings">
    <vt:lpwstr>F600050004A000</vt:lpwstr>
  </property>
  <property fmtid="{D5CDD505-2E9C-101B-9397-08002B2CF9AE}" pid="4" name="NXPowerLiteVersion">
    <vt:lpwstr>S6.2.11</vt:lpwstr>
  </property>
</Properties>
</file>